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73ED0CC-082F-4160-86E5-0D6041F12778}" type="datetime1">
              <a:rPr lang="en-US" smtClean="0"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08769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188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59462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9744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3ED0CC-082F-4160-86E5-0D6041F12778}" type="datetime1">
              <a:rPr lang="en-US" smtClean="0"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10364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7/18/2020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96093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7/18/2020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44593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7/18/2020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59844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7/18/2020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3430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3ED0CC-082F-4160-86E5-0D6041F12778}" type="datetime1">
              <a:rPr lang="en-US" smtClean="0"/>
              <a:t>7/18/2020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1979065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3ED0CC-082F-4160-86E5-0D6041F12778}" type="datetime1">
              <a:rPr lang="en-US" smtClean="0"/>
              <a:t>7/18/2020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788123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73ED0CC-082F-4160-86E5-0D6041F12778}" type="datetime1">
              <a:rPr lang="en-US" smtClean="0"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3723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fif"/><Relationship Id="rId7" Type="http://schemas.openxmlformats.org/officeDocument/2006/relationships/image" Target="../media/image7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fif"/><Relationship Id="rId5" Type="http://schemas.openxmlformats.org/officeDocument/2006/relationships/image" Target="../media/image5.jfif"/><Relationship Id="rId10" Type="http://schemas.openxmlformats.org/officeDocument/2006/relationships/image" Target="../media/image10.jfif"/><Relationship Id="rId4" Type="http://schemas.openxmlformats.org/officeDocument/2006/relationships/image" Target="../media/image4.jfif"/><Relationship Id="rId9" Type="http://schemas.openxmlformats.org/officeDocument/2006/relationships/image" Target="../media/image9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fif"/><Relationship Id="rId5" Type="http://schemas.openxmlformats.org/officeDocument/2006/relationships/image" Target="../media/image15.jfif"/><Relationship Id="rId4" Type="http://schemas.openxmlformats.org/officeDocument/2006/relationships/image" Target="../media/image14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56C94072-1B34-48FB-9A9C-5A9A0FFC8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A96826-DBA2-4837-8BD9-038758B8B7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15" b="7236"/>
          <a:stretch/>
        </p:blipFill>
        <p:spPr>
          <a:xfrm>
            <a:off x="42014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D5941F3-0256-4E90-BBBC-5A6EDEB8E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8004" y="4166755"/>
            <a:ext cx="5607908" cy="2040066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4AB9AF-7C10-461B-9F5C-DA07B09C1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8010" y="4333009"/>
            <a:ext cx="5268177" cy="1488951"/>
          </a:xfrm>
        </p:spPr>
        <p:txBody>
          <a:bodyPr>
            <a:noAutofit/>
          </a:bodyPr>
          <a:lstStyle/>
          <a:p>
            <a:r>
              <a:rPr lang="es-ES" sz="4000" dirty="0">
                <a:solidFill>
                  <a:srgbClr val="FFC000"/>
                </a:solidFill>
              </a:rPr>
              <a:t>ORAR DESDE LAS PERIFERIAS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5019358-4900-4555-99FF-EF6AE90B8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670146" y="3710250"/>
            <a:ext cx="2131466" cy="1830903"/>
          </a:xfrm>
          <a:custGeom>
            <a:avLst/>
            <a:gdLst>
              <a:gd name="connsiteX0" fmla="*/ 2308583 w 2308583"/>
              <a:gd name="connsiteY0" fmla="*/ 1983044 h 1983044"/>
              <a:gd name="connsiteX1" fmla="*/ 462 w 2308583"/>
              <a:gd name="connsiteY1" fmla="*/ 1983044 h 1983044"/>
              <a:gd name="connsiteX2" fmla="*/ 0 w 2308583"/>
              <a:gd name="connsiteY2" fmla="*/ 1711185 h 1983044"/>
              <a:gd name="connsiteX3" fmla="*/ 2022607 w 2308583"/>
              <a:gd name="connsiteY3" fmla="*/ 1712117 h 1983044"/>
              <a:gd name="connsiteX4" fmla="*/ 2022607 w 2308583"/>
              <a:gd name="connsiteY4" fmla="*/ 0 h 1983044"/>
              <a:gd name="connsiteX5" fmla="*/ 2308583 w 2308583"/>
              <a:gd name="connsiteY5" fmla="*/ 0 h 198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983044">
                <a:moveTo>
                  <a:pt x="2308583" y="1983044"/>
                </a:moveTo>
                <a:lnTo>
                  <a:pt x="462" y="1983044"/>
                </a:lnTo>
                <a:cubicBezTo>
                  <a:pt x="-462" y="1889214"/>
                  <a:pt x="923" y="1805015"/>
                  <a:pt x="0" y="1711185"/>
                </a:cubicBezTo>
                <a:lnTo>
                  <a:pt x="2022607" y="1712117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63870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>
            <a:extLst>
              <a:ext uri="{FF2B5EF4-FFF2-40B4-BE49-F238E27FC236}">
                <a16:creationId xmlns:a16="http://schemas.microsoft.com/office/drawing/2014/main" id="{7A8CCC46-D5CA-482E-B517-5AA0E3DA637B}"/>
              </a:ext>
            </a:extLst>
          </p:cNvPr>
          <p:cNvGrpSpPr/>
          <p:nvPr/>
        </p:nvGrpSpPr>
        <p:grpSpPr>
          <a:xfrm>
            <a:off x="705080" y="-32499"/>
            <a:ext cx="11372538" cy="6785877"/>
            <a:chOff x="819462" y="0"/>
            <a:chExt cx="11372538" cy="6785877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256C5BBA-1425-4F58-8BCC-387A25C33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875" y="3707267"/>
              <a:ext cx="5236416" cy="3078610"/>
            </a:xfrm>
            <a:prstGeom prst="rect">
              <a:avLst/>
            </a:prstGeom>
          </p:spPr>
        </p:pic>
        <p:pic>
          <p:nvPicPr>
            <p:cNvPr id="11" name="Imagen 10" descr="Imagen que contiene edificio, hombre, ladrillo, joven&#10;&#10;Descripción generada automáticamente">
              <a:extLst>
                <a:ext uri="{FF2B5EF4-FFF2-40B4-BE49-F238E27FC236}">
                  <a16:creationId xmlns:a16="http://schemas.microsoft.com/office/drawing/2014/main" id="{59A6324B-AE2C-47FD-A107-B944B61A5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62825">
              <a:off x="5447520" y="360247"/>
              <a:ext cx="4261369" cy="2386367"/>
            </a:xfrm>
            <a:prstGeom prst="rect">
              <a:avLst/>
            </a:prstGeom>
          </p:spPr>
        </p:pic>
        <p:pic>
          <p:nvPicPr>
            <p:cNvPr id="15" name="Imagen 14" descr="Imagen que contiene llenado, montón, señal, campo&#10;&#10;Descripción generada automáticamente">
              <a:extLst>
                <a:ext uri="{FF2B5EF4-FFF2-40B4-BE49-F238E27FC236}">
                  <a16:creationId xmlns:a16="http://schemas.microsoft.com/office/drawing/2014/main" id="{DEF9A9F0-1525-4D5A-BDC6-BF12F7301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39184">
              <a:off x="819462" y="1628185"/>
              <a:ext cx="5516314" cy="2758157"/>
            </a:xfrm>
            <a:prstGeom prst="rect">
              <a:avLst/>
            </a:prstGeom>
          </p:spPr>
        </p:pic>
        <p:pic>
          <p:nvPicPr>
            <p:cNvPr id="13" name="Imagen 12" descr="Imagen que contiene persona, exterior, firmar, gente&#10;&#10;Descripción generada automáticamente">
              <a:extLst>
                <a:ext uri="{FF2B5EF4-FFF2-40B4-BE49-F238E27FC236}">
                  <a16:creationId xmlns:a16="http://schemas.microsoft.com/office/drawing/2014/main" id="{C516B248-FA66-4271-83EC-16D64E31B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81" y="2157577"/>
              <a:ext cx="2970302" cy="2405091"/>
            </a:xfrm>
            <a:prstGeom prst="rect">
              <a:avLst/>
            </a:prstGeom>
          </p:spPr>
        </p:pic>
        <p:pic>
          <p:nvPicPr>
            <p:cNvPr id="7" name="Imagen 6" descr="Imagen que contiene persona, sostener, pequeño, joven&#10;&#10;Descripción generada automáticamente">
              <a:extLst>
                <a:ext uri="{FF2B5EF4-FFF2-40B4-BE49-F238E27FC236}">
                  <a16:creationId xmlns:a16="http://schemas.microsoft.com/office/drawing/2014/main" id="{6D28AE9B-7D51-47B4-AD21-9DE27F649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5765" y="0"/>
              <a:ext cx="2906235" cy="4359353"/>
            </a:xfrm>
            <a:prstGeom prst="rect">
              <a:avLst/>
            </a:prstGeom>
          </p:spPr>
        </p:pic>
        <p:pic>
          <p:nvPicPr>
            <p:cNvPr id="17" name="Imagen 16" descr="Imagen que contiene exterior, niño, joven, pequeño&#10;&#10;Descripción generada automáticamente">
              <a:extLst>
                <a:ext uri="{FF2B5EF4-FFF2-40B4-BE49-F238E27FC236}">
                  <a16:creationId xmlns:a16="http://schemas.microsoft.com/office/drawing/2014/main" id="{D59CEB95-AEDE-41F5-BCAF-A34B6DBB5F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7" t="13093" b="6850"/>
            <a:stretch/>
          </p:blipFill>
          <p:spPr>
            <a:xfrm rot="21378067">
              <a:off x="4563518" y="3874176"/>
              <a:ext cx="2967738" cy="1551273"/>
            </a:xfrm>
            <a:prstGeom prst="rect">
              <a:avLst/>
            </a:prstGeom>
          </p:spPr>
        </p:pic>
        <p:pic>
          <p:nvPicPr>
            <p:cNvPr id="5" name="Imagen 4" descr="Imagen que contiene persona, niño, comida, bebé&#10;&#10;Descripción generada automáticamente">
              <a:extLst>
                <a:ext uri="{FF2B5EF4-FFF2-40B4-BE49-F238E27FC236}">
                  <a16:creationId xmlns:a16="http://schemas.microsoft.com/office/drawing/2014/main" id="{0215D6D4-7A45-4841-AAC0-D405F502F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97232">
              <a:off x="8501315" y="2611060"/>
              <a:ext cx="2231051" cy="3087811"/>
            </a:xfrm>
            <a:prstGeom prst="rect">
              <a:avLst/>
            </a:prstGeom>
          </p:spPr>
        </p:pic>
        <p:pic>
          <p:nvPicPr>
            <p:cNvPr id="19" name="Imagen 18" descr="Imagen que contiene exterior, edificio, parado, joven&#10;&#10;Descripción generada automáticamente">
              <a:extLst>
                <a:ext uri="{FF2B5EF4-FFF2-40B4-BE49-F238E27FC236}">
                  <a16:creationId xmlns:a16="http://schemas.microsoft.com/office/drawing/2014/main" id="{87DBFBB6-A426-4810-A91E-5B337E1B4E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230"/>
            <a:stretch/>
          </p:blipFill>
          <p:spPr>
            <a:xfrm rot="193719">
              <a:off x="6554323" y="4510712"/>
              <a:ext cx="2291426" cy="21431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Imagen 20" descr="Imagen que contiene exterior, roca, persona, rocoso&#10;&#10;Descripción generada automáticamente">
              <a:extLst>
                <a:ext uri="{FF2B5EF4-FFF2-40B4-BE49-F238E27FC236}">
                  <a16:creationId xmlns:a16="http://schemas.microsoft.com/office/drawing/2014/main" id="{FA85E96B-A10B-4FBC-8A6D-EA32CC539B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23" t="6530" r="323" b="-3036"/>
            <a:stretch/>
          </p:blipFill>
          <p:spPr>
            <a:xfrm rot="21362460">
              <a:off x="8704490" y="4821745"/>
              <a:ext cx="3275304" cy="1896526"/>
            </a:xfrm>
            <a:prstGeom prst="rect">
              <a:avLst/>
            </a:prstGeom>
          </p:spPr>
        </p:pic>
      </p:grpSp>
      <p:pic>
        <p:nvPicPr>
          <p:cNvPr id="24" name="Imagen 2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B930C8E1-96C1-4696-80E7-E45AC316971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" t="-8431" r="-3421" b="11717"/>
          <a:stretch/>
        </p:blipFill>
        <p:spPr>
          <a:xfrm rot="20389679">
            <a:off x="487596" y="174019"/>
            <a:ext cx="1746542" cy="190528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C88B868-809B-410C-9442-BE85C3B9A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21912">
            <a:off x="1281020" y="414677"/>
            <a:ext cx="4802697" cy="639661"/>
          </a:xfrm>
          <a:noFill/>
        </p:spPr>
        <p:txBody>
          <a:bodyPr>
            <a:normAutofit fontScale="90000"/>
          </a:bodyPr>
          <a:lstStyle/>
          <a:p>
            <a:r>
              <a:rPr lang="es-ES" dirty="0"/>
              <a:t>Los </a:t>
            </a:r>
            <a:r>
              <a:rPr lang="es-ES" dirty="0">
                <a:solidFill>
                  <a:schemeClr val="tx1"/>
                </a:solidFill>
              </a:rPr>
              <a:t>empobrecidos…</a:t>
            </a:r>
          </a:p>
        </p:txBody>
      </p:sp>
    </p:spTree>
    <p:extLst>
      <p:ext uri="{BB962C8B-B14F-4D97-AF65-F5344CB8AC3E}">
        <p14:creationId xmlns:p14="http://schemas.microsoft.com/office/powerpoint/2010/main" val="2161485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78E93B-5081-4696-9835-AF5D7B642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578" y="893250"/>
            <a:ext cx="5079534" cy="790662"/>
          </a:xfrm>
        </p:spPr>
        <p:txBody>
          <a:bodyPr/>
          <a:lstStyle/>
          <a:p>
            <a:r>
              <a:rPr lang="es-ES" dirty="0">
                <a:solidFill>
                  <a:srgbClr val="FFC000"/>
                </a:solidFill>
              </a:rPr>
              <a:t>Los alejados de Dios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9D71DEE2-01B7-43A3-8F76-A0044496B859}"/>
              </a:ext>
            </a:extLst>
          </p:cNvPr>
          <p:cNvGrpSpPr/>
          <p:nvPr/>
        </p:nvGrpSpPr>
        <p:grpSpPr>
          <a:xfrm>
            <a:off x="792556" y="-316567"/>
            <a:ext cx="11399444" cy="6983859"/>
            <a:chOff x="730727" y="-324956"/>
            <a:chExt cx="11399444" cy="6983859"/>
          </a:xfrm>
        </p:grpSpPr>
        <p:pic>
          <p:nvPicPr>
            <p:cNvPr id="11" name="Imagen 10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DDA7077D-EC60-4B81-B99E-C720A4628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727" y="65316"/>
              <a:ext cx="6053051" cy="3869121"/>
            </a:xfrm>
            <a:prstGeom prst="rect">
              <a:avLst/>
            </a:prstGeom>
          </p:spPr>
        </p:pic>
        <p:pic>
          <p:nvPicPr>
            <p:cNvPr id="13" name="Imagen 12" descr="Imagen que contiene agua, gato&#10;&#10;Descripción generada automáticamente">
              <a:extLst>
                <a:ext uri="{FF2B5EF4-FFF2-40B4-BE49-F238E27FC236}">
                  <a16:creationId xmlns:a16="http://schemas.microsoft.com/office/drawing/2014/main" id="{A3456E0C-270A-49F5-A14E-03570E27F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00109">
              <a:off x="6156306" y="-324956"/>
              <a:ext cx="5415230" cy="4004365"/>
            </a:xfrm>
            <a:prstGeom prst="rect">
              <a:avLst/>
            </a:prstGeom>
          </p:spPr>
        </p:pic>
        <p:pic>
          <p:nvPicPr>
            <p:cNvPr id="7" name="Imagen 6" descr="Imagen que contiene texto, hombre, gato, firmar&#10;&#10;Descripción generada automáticamente">
              <a:extLst>
                <a:ext uri="{FF2B5EF4-FFF2-40B4-BE49-F238E27FC236}">
                  <a16:creationId xmlns:a16="http://schemas.microsoft.com/office/drawing/2014/main" id="{869B87D2-B77D-4E54-996A-47724A538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74206">
              <a:off x="991954" y="3429933"/>
              <a:ext cx="4473044" cy="3228970"/>
            </a:xfrm>
            <a:prstGeom prst="rect">
              <a:avLst/>
            </a:prstGeom>
          </p:spPr>
        </p:pic>
        <p:pic>
          <p:nvPicPr>
            <p:cNvPr id="5" name="Imagen 4" descr="Imagen que contiene persona, foto, hombre, grupo&#10;&#10;Descripción generada automáticamente">
              <a:extLst>
                <a:ext uri="{FF2B5EF4-FFF2-40B4-BE49-F238E27FC236}">
                  <a16:creationId xmlns:a16="http://schemas.microsoft.com/office/drawing/2014/main" id="{EF43FCFD-B3B5-4857-8543-0A9EBB647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5147" y="3006181"/>
              <a:ext cx="5305024" cy="3575547"/>
            </a:xfrm>
            <a:prstGeom prst="rect">
              <a:avLst/>
            </a:prstGeom>
          </p:spPr>
        </p:pic>
        <p:pic>
          <p:nvPicPr>
            <p:cNvPr id="9" name="Imagen 8" descr="Imagen que contiene persona, mujer, ropa, sostener&#10;&#10;Descripción generada automáticamente">
              <a:extLst>
                <a:ext uri="{FF2B5EF4-FFF2-40B4-BE49-F238E27FC236}">
                  <a16:creationId xmlns:a16="http://schemas.microsoft.com/office/drawing/2014/main" id="{F0F67915-5AF2-48C5-A035-48B7B02AE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6345" y="3412241"/>
              <a:ext cx="2617714" cy="3169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6865864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Recort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Recort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cort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11</Words>
  <Application>Microsoft Office PowerPoint</Application>
  <PresentationFormat>Panorámica</PresentationFormat>
  <Paragraphs>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5" baseType="lpstr">
      <vt:lpstr>Franklin Gothic Book</vt:lpstr>
      <vt:lpstr>Recorte</vt:lpstr>
      <vt:lpstr>ORAR DESDE LAS PERIFERIAS</vt:lpstr>
      <vt:lpstr>Los empobrecidos…</vt:lpstr>
      <vt:lpstr>Los alejados de Dios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ORAR DESDE LAS PERIFERIAS</dc:title>
  <dc:creator>Formación</dc:creator>
  <cp:lastModifiedBy>Formación</cp:lastModifiedBy>
  <cp:revision>7</cp:revision>
  <dcterms:created xsi:type="dcterms:W3CDTF">2020-07-18T10:13:04Z</dcterms:created>
  <dcterms:modified xsi:type="dcterms:W3CDTF">2020-07-18T11:18:05Z</dcterms:modified>
</cp:coreProperties>
</file>